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>
        <p:scale>
          <a:sx n="81" d="100"/>
          <a:sy n="81" d="100"/>
        </p:scale>
        <p:origin x="-366" y="-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76B5D2-63B4-409D-B6A9-3023A6800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F496D00-CED3-421B-9F8E-E96133604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7411F5-475A-4DEB-B4F6-9F5C06A8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38B1118-3941-4247-91F0-8ACF6F6D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E95234-DA41-476A-AA0F-C09861C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0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B87C29-C33C-406E-99F8-70534D73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98EFED9-0499-4D15-A024-87F78CCD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E30F6A6-C5A6-445E-9963-F0E1B20C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C0F9230-CBA6-404B-A2C4-1C5B896B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AEA07C5-8CC9-415B-8EA4-3AE5115D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87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4E53B1A-8578-4158-8EF9-76AE302A0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C4CBDF1-7275-49B8-BF3D-BC5A93A91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071ABE2-0B9F-4FE5-8F8F-79DAFA7B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2BE0A4A-0442-4A01-BBF5-143134F2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506A9E-209E-4A21-87D1-5CE4B96C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82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02C9DA-FEDC-43D6-A570-2880B584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46D712-3614-48CB-AEA0-A2DEB5D4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3887DF0-6BEC-458E-A337-7CBE3340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427D10D-0811-46D6-83A6-5753D7D1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A0A492-CB05-4F16-8D7E-0A29167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52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B6607F-D2BC-4535-ABB9-51C28309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3F0BD32-82E8-4A2D-9094-82E1C7F7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384B07C-3155-4764-AA9E-7CE29878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994500-E277-4441-A665-7FF6EC00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0320D06-A1E6-43EA-BA86-136716BE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17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A08C13-61E5-4422-A9FD-3EF3E402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F9B2E6-8A8F-4083-AD9A-15F866555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BAD887F-2D3E-4B29-8029-9F3DE3CFB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A479C02-1213-4F3E-9408-03FB1E90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C0C4E3C-F4E7-4E40-8796-CD192942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FB938FA-DF42-45B4-B0D9-9888D059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6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CC272E-EFA5-46E6-9D13-686E76B4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BFC6466-2154-4797-8506-8733C628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DF20B7-E760-4F3D-8A3F-D3855AB04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05DFAD9-31AC-4544-BFDB-D88D7B6A6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6555068-1227-46A6-A29F-76E2EE53E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9D4F777-F52A-4785-83D5-8BDC698C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1373ED4-B689-4425-9C52-C321304E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9403E6F-B9FC-4FBA-B245-F726CCC4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3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5C0731-EDFC-4FE4-A8BC-11B17818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827A44E-60D6-4550-93EA-00D46923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422F6BB-F522-4FB0-A719-09BF34D0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DFDE2FA-1EDE-45B0-BF99-A856454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0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81B79ED-3DE9-4990-A452-81681250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BB4F4628-DA68-45C1-A103-F226B653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BB95DBF-7FDF-436D-8C3A-79ED0F19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1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CECCC3-EF1B-4A92-995C-63A0449D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E47D3D-FE56-43D8-842E-6FD81853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B735094-4AC1-43AB-88C0-AD6A85264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AF0B3C3-6EE9-4464-9F34-A7B1CE2C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3262AEE-9979-4EB5-B752-68C15AC3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6F0F9F7-666E-4B20-A5F7-3F8D99DB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76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2CA32A-A525-4F98-B276-342B7505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77A4290-10ED-42C1-BC35-D8CE54252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6D3FE84-0659-43F9-81E2-7090CC99C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984DB9E-0DB3-4956-BC65-DB4DA89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7CDF9A4-E796-4DE2-82EE-EE7388D2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539FFA9-4F49-4508-81BB-C213B748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1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63260A2-56C5-40A8-8E0C-A3C177FB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1EE1366-8325-4652-8390-0B2010E0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C70AC9-E368-4822-A15A-C86E5F8C5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8EEE-FE03-4C33-A6EA-3669BA38EE70}" type="datetimeFigureOut">
              <a:rPr lang="pl-PL" smtClean="0"/>
              <a:t>2021-10-08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E22E7F2-9128-4AAA-8492-E84B137A1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83FE93-C7CA-4A5D-9D2A-87D316AC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8504-E587-473D-BD1E-A93756BBD9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56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01DABA5-0A51-4FDB-A01A-FA34D10B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9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5DD512F-8910-4A5B-A634-C48338692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1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F93A771-D511-4C82-94EE-7EBC0B45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5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FC9A493-9D6A-4414-A7DB-1181FE745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22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8E3B4E7-AE12-4192-94C1-607F834C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DD20860-C2B1-4590-8C84-BFAD6309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1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9901527-6BB8-4E7F-8D73-A67F4121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80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72704A7-3FB6-431F-930F-FF15DF5ED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68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3124D95-6A57-4093-892F-E1F2363C7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1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50705B1-A045-4821-A217-B8B48B50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87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CE53B1D-8B50-4D5A-B20A-18E3CCE4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7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8B1840E-387B-4445-BDDE-094B0C340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" y="0"/>
            <a:ext cx="12156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1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0</Words>
  <Application>Microsoft Office PowerPoint</Application>
  <PresentationFormat>Niestandardowy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Kobyłecki</dc:creator>
  <cp:lastModifiedBy>Alicja Majka</cp:lastModifiedBy>
  <cp:revision>28</cp:revision>
  <dcterms:created xsi:type="dcterms:W3CDTF">2020-07-30T10:26:33Z</dcterms:created>
  <dcterms:modified xsi:type="dcterms:W3CDTF">2021-10-08T13:28:24Z</dcterms:modified>
</cp:coreProperties>
</file>